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605656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156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a:t>
                      </a:r>
                      <a:r>
                        <a:rPr kumimoji="0" lang="ru-RU" altLang="zh-CN" sz="1200" b="1" i="1" u="none" strike="noStrike" kern="1200" cap="none" spc="0" normalizeH="0" baseline="0" noProof="0" dirty="0" err="1">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a:solidFill>
                  <a:prstClr val="black"/>
                </a:solidFill>
                <a:latin typeface="Times New Roman" panose="02020603050405020304" pitchFamily="18" charset="0"/>
                <a:cs typeface="Times New Roman" panose="02020603050405020304" pitchFamily="18" charset="0"/>
              </a:rPr>
              <a:t>06 маусымға </a:t>
            </a:r>
            <a:r>
              <a:rPr lang="kk-KZ" sz="1200" b="1" dirty="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05 маусым сағ. 20-дан 06 маусым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indent="361950" algn="just"/>
            <a:r>
              <a:rPr lang="ru-RU" sz="1200" dirty="0">
                <a:latin typeface="Times New Roman" panose="02020603050405020304" pitchFamily="18" charset="0"/>
                <a:ea typeface="Calibri" panose="020F0502020204030204" pitchFamily="34" charset="0"/>
              </a:rPr>
              <a:t>Бұлтты, </a:t>
            </a:r>
            <a:r>
              <a:rPr lang="ru-RU" sz="1200" dirty="0" err="1">
                <a:latin typeface="Times New Roman" panose="02020603050405020304" pitchFamily="18" charset="0"/>
                <a:ea typeface="Calibri" panose="020F0502020204030204" pitchFamily="34" charset="0"/>
              </a:rPr>
              <a:t>таңертең</a:t>
            </a:r>
            <a:r>
              <a:rPr lang="ru-RU" sz="1200" dirty="0">
                <a:latin typeface="Times New Roman" panose="02020603050405020304" pitchFamily="18" charset="0"/>
                <a:ea typeface="Calibri" panose="020F0502020204030204" pitchFamily="34" charset="0"/>
              </a:rPr>
              <a:t> және </a:t>
            </a:r>
            <a:r>
              <a:rPr lang="ru-RU" sz="1200" dirty="0">
                <a:solidFill>
                  <a:prstClr val="black"/>
                </a:solidFill>
                <a:latin typeface="Times New Roman" panose="02020603050405020304" pitchFamily="18" charset="0"/>
                <a:ea typeface="Calibri" panose="020F0502020204030204" pitchFamily="34" charset="0"/>
              </a:rPr>
              <a:t>күндіз </a:t>
            </a:r>
            <a:r>
              <a:rPr lang="ru-RU" sz="1200" dirty="0">
                <a:latin typeface="Times New Roman" panose="02020603050405020304" pitchFamily="18" charset="0"/>
                <a:ea typeface="Calibri" panose="020F0502020204030204" pitchFamily="34" charset="0"/>
              </a:rPr>
              <a:t>жаңбыр, </a:t>
            </a:r>
            <a:r>
              <a:rPr lang="ru-RU" sz="1200" dirty="0" err="1">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және </a:t>
            </a:r>
            <a:r>
              <a:rPr lang="ru-RU" sz="1200" dirty="0" err="1">
                <a:latin typeface="Times New Roman" panose="02020603050405020304" pitchFamily="18" charset="0"/>
                <a:ea typeface="Calibri" panose="020F0502020204030204" pitchFamily="34" charset="0"/>
              </a:rPr>
              <a:t>таңертең</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тұман</a:t>
            </a:r>
            <a:r>
              <a:rPr lang="ru-RU" sz="1200" dirty="0">
                <a:latin typeface="Times New Roman" panose="02020603050405020304" pitchFamily="18" charset="0"/>
                <a:ea typeface="Calibri" panose="020F0502020204030204" pitchFamily="34"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a:t>
            </a:r>
            <a:r>
              <a:rPr lang="ru-RU" sz="1200" dirty="0">
                <a:latin typeface="Times New Roman" panose="02020603050405020304" pitchFamily="18" charset="0"/>
                <a:ea typeface="Calibri" panose="020F0502020204030204" pitchFamily="34" charset="0"/>
              </a:rPr>
              <a:t> 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10-12, күндіз 22-24 градус </a:t>
            </a:r>
            <a:r>
              <a:rPr lang="ru-RU" sz="1200" dirty="0" err="1">
                <a:latin typeface="Times New Roman" panose="02020603050405020304" pitchFamily="18" charset="0"/>
                <a:ea typeface="Calibri" panose="020F0502020204030204" pitchFamily="34" charset="0"/>
              </a:rPr>
              <a:t>жылы</a:t>
            </a:r>
            <a:r>
              <a:rPr lang="ru-RU" sz="1200" dirty="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Calibri" panose="020F0502020204030204" pitchFamily="34"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Түнде 07 маусымға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07 маусым </a:t>
            </a:r>
            <a:r>
              <a:rPr lang="kk-KZ" sz="1200" b="1" dirty="0">
                <a:latin typeface="Times New Roman" panose="02020603050405020304" pitchFamily="18" charset="0"/>
                <a:cs typeface="Times New Roman" panose="02020603050405020304" pitchFamily="18" charset="0"/>
              </a:rPr>
              <a:t>сағ. 20-дан </a:t>
            </a:r>
            <a:r>
              <a:rPr lang="kk-KZ" sz="1200" b="1" dirty="0">
                <a:solidFill>
                  <a:prstClr val="black"/>
                </a:solidFill>
                <a:latin typeface="Times New Roman" panose="02020603050405020304" pitchFamily="18" charset="0"/>
                <a:cs typeface="Times New Roman" panose="02020603050405020304" pitchFamily="18" charset="0"/>
              </a:rPr>
              <a:t>08 маусым </a:t>
            </a:r>
            <a:r>
              <a:rPr lang="kk-KZ" sz="1200" b="1" dirty="0">
                <a:latin typeface="Times New Roman" panose="02020603050405020304" pitchFamily="18" charset="0"/>
                <a:cs typeface="Times New Roman" panose="02020603050405020304" pitchFamily="18" charset="0"/>
              </a:rPr>
              <a:t>сағ. 08-ге дейін </a:t>
            </a:r>
          </a:p>
          <a:p>
            <a:pPr indent="361950"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жауын-шашынсыз.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11-13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lvl="0" indent="361950" algn="just"/>
            <a:endParaRPr lang="ru-RU" sz="1200" dirty="0">
              <a:solidFill>
                <a:prstClr val="black"/>
              </a:solidFill>
              <a:latin typeface="Times New Roman" panose="02020603050405020304" pitchFamily="18" charset="0"/>
              <a:cs typeface="Times New Roman" panose="02020603050405020304" pitchFamily="18" charset="0"/>
            </a:endParaRPr>
          </a:p>
          <a:p>
            <a:pPr lvl="0" indent="361950" algn="just"/>
            <a:r>
              <a:rPr lang="ru-RU" sz="120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indent="17780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4197625"/>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05 маусым</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pic>
        <p:nvPicPr>
          <p:cNvPr id="5" name="Рисунок 4"/>
          <p:cNvPicPr>
            <a:picLocks noChangeAspect="1"/>
          </p:cNvPicPr>
          <p:nvPr/>
        </p:nvPicPr>
        <p:blipFill>
          <a:blip r:embed="rId3"/>
          <a:stretch>
            <a:fillRect/>
          </a:stretch>
        </p:blipFill>
        <p:spPr>
          <a:xfrm>
            <a:off x="1982326" y="3362792"/>
            <a:ext cx="5941347" cy="13241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32118</TotalTime>
  <Words>598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5797</cp:revision>
  <cp:lastPrinted>2021-07-01T07:38:07Z</cp:lastPrinted>
  <dcterms:created xsi:type="dcterms:W3CDTF">2018-03-27T06:03:00Z</dcterms:created>
  <dcterms:modified xsi:type="dcterms:W3CDTF">2026-06-05T08:33:58Z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